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60" r:id="rId4"/>
    <p:sldId id="257" r:id="rId5"/>
    <p:sldId id="258" r:id="rId6"/>
    <p:sldId id="259" r:id="rId7"/>
  </p:sldIdLst>
  <p:sldSz cx="9144000" cy="6858000" type="screen4x3"/>
  <p:notesSz cx="6858000" cy="9144000"/>
  <p:embeddedFontLst>
    <p:embeddedFont>
      <p:font typeface="Calibri" pitchFamily="34" charset="0"/>
      <p:regular r:id="rId9"/>
      <p:bold r:id="rId10"/>
      <p:italic r:id="rId11"/>
      <p:boldItalic r:id="rId12"/>
    </p:embeddedFont>
  </p:embeddedFontLst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28"/>
    <a:srgbClr val="DCF0B4"/>
    <a:srgbClr val="F0DC8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2408" y="-1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491ADEE-68EC-4EB1-9DAC-15A6042807D6}" type="datetimeFigureOut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E71BC-153A-4337-A502-946FA40CEC9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5" name="Obraz 7" descr="obraz 1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7763" y="44450"/>
            <a:ext cx="2786062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8" descr="Obraz2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2060575"/>
            <a:ext cx="2779712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9" descr="Obraz3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4005263"/>
            <a:ext cx="2779712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az 10" descr="SGGW-instytut-nauk-o-zywieniu-czlowieka-znak-podstawowy-ciemnozielony-CMYK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188913"/>
            <a:ext cx="5040313" cy="168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2463031"/>
            <a:ext cx="5904656" cy="1470025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rgbClr val="003228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51520" y="4509120"/>
            <a:ext cx="5904656" cy="88850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322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pl-PL" dirty="0"/>
          </a:p>
        </p:txBody>
      </p:sp>
      <p:sp>
        <p:nvSpPr>
          <p:cNvPr id="9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4B5A9-8219-45A1-8956-77CDA7F04631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CF046-1D2B-4732-B078-1387D77EB2D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pl-PL" dirty="0" smtClean="0"/>
              <a:t>Miejscowość, data</a:t>
            </a:r>
            <a:endParaRPr lang="pl-PL" dirty="0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5" name="Obraz 7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576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289451"/>
          </a:xfrm>
        </p:spPr>
        <p:txBody>
          <a:bodyPr/>
          <a:lstStyle>
            <a:lvl1pPr marL="0" indent="0"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 sz="1800"/>
            </a:lvl4pPr>
            <a:lvl5pPr>
              <a:buNone/>
              <a:defRPr sz="2400"/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0"/>
            <a:r>
              <a:rPr lang="pl-PL" dirty="0" smtClean="0"/>
              <a:t>Drugi poziom</a:t>
            </a:r>
          </a:p>
          <a:p>
            <a:pPr lvl="0"/>
            <a:r>
              <a:rPr lang="pl-PL" dirty="0" smtClean="0"/>
              <a:t>Trzeci poziom</a:t>
            </a:r>
          </a:p>
          <a:p>
            <a:pPr lvl="0"/>
            <a:r>
              <a:rPr lang="pl-PL" dirty="0" smtClean="0"/>
              <a:t>Czwarty poziom</a:t>
            </a:r>
          </a:p>
          <a:p>
            <a:pPr lvl="0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AAC73-0591-46AA-9BC3-1D2BAB3BAE63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FC8211D-68EB-43EF-86D3-506A29BFF162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5" name="Obraz 7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284984"/>
            <a:ext cx="8280920" cy="248399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7544" y="2420888"/>
            <a:ext cx="8280919" cy="738311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3228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03CA0-9E88-45E7-A6FA-7CE9E3E914A7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A21FDF-A49C-4FB3-AC74-C79A49FA5C7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ytuł i 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7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000" cy="57600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79512" y="980728"/>
            <a:ext cx="4316288" cy="5145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316288" cy="5145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7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33EB6-703C-436A-AD86-DC9E9BEE1403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8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23EF0AA-036F-4A33-83CE-EE73AEFCFAC0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8" name="Obraz 7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000" cy="57600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9512" y="1052737"/>
            <a:ext cx="4317876" cy="86409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79512" y="1916832"/>
            <a:ext cx="4317876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052737"/>
            <a:ext cx="4319463" cy="86409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916832"/>
            <a:ext cx="4319463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9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1020C-A76E-4C98-9A34-BD3FE25AA697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10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B64D92F-8427-4801-9153-76865BC8AB4F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6" descr="kampus_foto_sggw_00005.jpg"/>
          <p:cNvPicPr>
            <a:picLocks noChangeAspect="1"/>
          </p:cNvPicPr>
          <p:nvPr userDrawn="1"/>
        </p:nvPicPr>
        <p:blipFill>
          <a:blip r:embed="rId2" cstate="print"/>
          <a:srcRect l="25978" r="26880"/>
          <a:stretch>
            <a:fillRect/>
          </a:stretch>
        </p:blipFill>
        <p:spPr bwMode="auto">
          <a:xfrm>
            <a:off x="2916238" y="0"/>
            <a:ext cx="6227762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8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1520" y="548680"/>
            <a:ext cx="6552728" cy="5256584"/>
          </a:xfrm>
          <a:solidFill>
            <a:srgbClr val="003228">
              <a:alpha val="89000"/>
            </a:srgbClr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1C6F7-35F4-4433-A639-59E81E255DEA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6154345-EAC5-4055-96EF-CAD9B8374E52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" name="Obraz 7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000" cy="576000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5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9F024-57B8-4996-B9CA-80A2FFCD0251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6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8315E17-597F-4BF1-9870-7B10893D9F89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6" descr="wydział jesień.jpg"/>
          <p:cNvPicPr>
            <a:picLocks noChangeAspect="1"/>
          </p:cNvPicPr>
          <p:nvPr userDrawn="1"/>
        </p:nvPicPr>
        <p:blipFill>
          <a:blip r:embed="rId2" cstate="print"/>
          <a:srcRect l="7753" r="28674"/>
          <a:stretch>
            <a:fillRect/>
          </a:stretch>
        </p:blipFill>
        <p:spPr bwMode="auto">
          <a:xfrm>
            <a:off x="6156325" y="0"/>
            <a:ext cx="2987675" cy="623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rostokąt 3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5" name="Obraz 8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1052736"/>
            <a:ext cx="5760640" cy="3816424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6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EE4C8-506D-4212-99E9-F3ACCCC4A088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7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C58A47C-85B1-4EFF-9A8A-1BDB2FD7FC15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3" name="Obraz 7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1B519-7B9D-44CD-B60D-F255EE3FE432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F33C6FD-78C1-4D2D-BD21-558082FFF21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7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0EF4D-0CFA-47D7-9BCC-0E61674B6286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8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A226E8C-0A6C-41B2-84B9-BEDCF6CADFD7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7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672" y="4800600"/>
            <a:ext cx="5976664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619672" y="332656"/>
            <a:ext cx="5976664" cy="439491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619672" y="5367338"/>
            <a:ext cx="5976664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02D96-2C69-471A-A56D-28A0DAF0B5E1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8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6E7C0C8-0E8C-46A6-BF44-19FAF45FC2E7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lajd końc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 userDrawn="1"/>
        </p:nvSpPr>
        <p:spPr>
          <a:xfrm>
            <a:off x="0" y="6237288"/>
            <a:ext cx="9144000" cy="647700"/>
          </a:xfrm>
          <a:prstGeom prst="rect">
            <a:avLst/>
          </a:prstGeom>
          <a:solidFill>
            <a:srgbClr val="003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" name="Obraz 7" descr="SGGW-instytut-nauk-o-zywieniu-czlowieka-znak-podstawowy-bialy-RGB(1)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6261100"/>
            <a:ext cx="16573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3140968"/>
            <a:ext cx="8784000" cy="792088"/>
          </a:xfrm>
          <a:solidFill>
            <a:schemeClr val="bg1">
              <a:alpha val="58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5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3A18F-6552-403E-9616-8BC90884B7CE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6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6553200" y="6308725"/>
            <a:ext cx="2133600" cy="504825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dirty="0" smtClean="0">
                <a:solidFill>
                  <a:schemeClr val="bg1"/>
                </a:solidFill>
                <a:latin typeface="SGGW Sans" pitchFamily="50" charset="0"/>
              </a:defRPr>
            </a:lvl1pPr>
          </a:lstStyle>
          <a:p>
            <a:pPr>
              <a:defRPr/>
            </a:pPr>
            <a:r>
              <a:rPr lang="pl-PL" dirty="0" smtClean="0"/>
              <a:t>Ul. Nowoursynowska 159C</a:t>
            </a:r>
            <a:br>
              <a:rPr lang="pl-PL" dirty="0" smtClean="0"/>
            </a:br>
            <a:r>
              <a:rPr lang="pl-PL" dirty="0" smtClean="0"/>
              <a:t>02-776 Warszawa</a:t>
            </a:r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61309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6A9345-253C-4FFC-A8A7-C45556024F14}" type="datetime1">
              <a:rPr lang="pl-PL"/>
              <a:pPr>
                <a:defRPr/>
              </a:pPr>
              <a:t>2022-05-12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91D787-B613-4414-9B8F-C429A9328C6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GGW Sans Black" pitchFamily="50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GGW Sans Black" pitchFamily="50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GGW Sans Black" pitchFamily="50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GGW Sans Black" pitchFamily="50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GGW Sans Black" pitchFamily="50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GGW Sans Black" pitchFamily="50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GGW Sans Black" pitchFamily="50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GGW Sans Black" pitchFamily="50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 smtClean="0"/>
          </a:p>
        </p:txBody>
      </p:sp>
      <p:sp>
        <p:nvSpPr>
          <p:cNvPr id="14339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smtClean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2CF046-1D2B-4732-B078-1387D77EB2DD}" type="slidenum">
              <a:rPr lang="pl-PL" smtClean="0"/>
              <a:pPr>
                <a:defRPr/>
              </a:pPr>
              <a:t>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Miejscowość, data</a:t>
            </a:r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pl-PL" dirty="0" smtClean="0"/>
              <a:t>Do szablonu prezentacji zaproponowano kilka układów slajdów. Aby wybrać interesujący nas układ slajdu, należy: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W podglądzie slajdów po lewej stronie, kliknąć na poprzedzającym slajdzie prawym przyciskiem myszy;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 w wyświetlającym się menu kontekstowym, naprowadzić kursor na pozycję „układ” (nie należy klikać);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powinno się pojawić kolejne okno z zaproponowanymi układami slajdów;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należy wybrać interesujący nas układ slajdu.</a:t>
            </a:r>
          </a:p>
          <a:p>
            <a:pPr marL="457200" indent="-457200">
              <a:buFont typeface="+mj-lt"/>
              <a:buAutoNum type="arabicPeriod"/>
            </a:pPr>
            <a:endParaRPr lang="pl-PL" dirty="0" smtClean="0"/>
          </a:p>
          <a:p>
            <a:pPr marL="457200" indent="-457200">
              <a:buFont typeface="+mj-lt"/>
              <a:buAutoNum type="arabicPeriod"/>
            </a:pPr>
            <a:endParaRPr lang="pl-PL" dirty="0" smtClean="0"/>
          </a:p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3EF0AA-036F-4A33-83CE-EE73AEFCFAC0}" type="slidenum">
              <a:rPr lang="pl-PL" smtClean="0"/>
              <a:pPr>
                <a:defRPr/>
              </a:pPr>
              <a:t>2</a:t>
            </a:fld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C8211D-68EB-43EF-86D3-506A29BFF162}" type="slidenum">
              <a:rPr lang="pl-PL" smtClean="0"/>
              <a:pPr>
                <a:defRPr/>
              </a:pPr>
              <a:t>3</a:t>
            </a:fld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C8211D-68EB-43EF-86D3-506A29BFF162}" type="slidenum">
              <a:rPr lang="pl-PL" smtClean="0"/>
              <a:pPr>
                <a:defRPr/>
              </a:pPr>
              <a:t>4</a:t>
            </a:fld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58A47C-85B1-4EFF-9A8A-1BDB2FD7FC15}" type="slidenum">
              <a:rPr lang="pl-PL" smtClean="0"/>
              <a:pPr>
                <a:defRPr/>
              </a:pPr>
              <a:t>5</a:t>
            </a:fld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611560" y="3140968"/>
            <a:ext cx="7920880" cy="108012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154345-EAC5-4055-96EF-CAD9B8374E52}" type="slidenum">
              <a:rPr lang="pl-PL" smtClean="0"/>
              <a:pPr>
                <a:defRPr/>
              </a:pPr>
              <a:t>6</a:t>
            </a:fld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6">
      <a:dk1>
        <a:srgbClr val="003228"/>
      </a:dk1>
      <a:lt1>
        <a:sysClr val="window" lastClr="FFFFFF"/>
      </a:lt1>
      <a:dk2>
        <a:srgbClr val="1F497D"/>
      </a:dk2>
      <a:lt2>
        <a:srgbClr val="EEECE1"/>
      </a:lt2>
      <a:accent1>
        <a:srgbClr val="003228"/>
      </a:accent1>
      <a:accent2>
        <a:srgbClr val="6EC850"/>
      </a:accent2>
      <a:accent3>
        <a:srgbClr val="C8F0B4"/>
      </a:accent3>
      <a:accent4>
        <a:srgbClr val="F0DC8C"/>
      </a:accent4>
      <a:accent5>
        <a:srgbClr val="BEDCF0"/>
      </a:accent5>
      <a:accent6>
        <a:srgbClr val="F01E32"/>
      </a:accent6>
      <a:hlink>
        <a:srgbClr val="640046"/>
      </a:hlink>
      <a:folHlink>
        <a:srgbClr val="003228"/>
      </a:folHlink>
    </a:clrScheme>
    <a:fontScheme name="Niestandardowy 2">
      <a:majorFont>
        <a:latin typeface="SGGW Sans Black"/>
        <a:ea typeface=""/>
        <a:cs typeface=""/>
      </a:majorFont>
      <a:minorFont>
        <a:latin typeface="SGGW Sans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77</Words>
  <Application>Microsoft Office PowerPoint</Application>
  <PresentationFormat>Pokaz na ekranie (4:3)</PresentationFormat>
  <Paragraphs>13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2" baseType="lpstr">
      <vt:lpstr>Arial</vt:lpstr>
      <vt:lpstr>SGGW Sans Black</vt:lpstr>
      <vt:lpstr>SGGW Sans Light</vt:lpstr>
      <vt:lpstr>SGGW Sans</vt:lpstr>
      <vt:lpstr>Calibri</vt:lpstr>
      <vt:lpstr>Motyw pakietu Office</vt:lpstr>
      <vt:lpstr>Slajd 1</vt:lpstr>
      <vt:lpstr>Slajd 2</vt:lpstr>
      <vt:lpstr>Slajd 3</vt:lpstr>
      <vt:lpstr>Slajd 4</vt:lpstr>
      <vt:lpstr>Slajd 5</vt:lpstr>
      <vt:lpstr>Slajd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Marzenka</dc:creator>
  <cp:lastModifiedBy>Marzenka</cp:lastModifiedBy>
  <cp:revision>43</cp:revision>
  <dcterms:created xsi:type="dcterms:W3CDTF">2022-04-29T12:54:00Z</dcterms:created>
  <dcterms:modified xsi:type="dcterms:W3CDTF">2022-05-12T07:05:51Z</dcterms:modified>
</cp:coreProperties>
</file>